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7561263" cy="10693400"/>
  <p:notesSz cx="6797675" cy="9926638"/>
  <p:defaultTextStyle>
    <a:defPPr>
      <a:defRPr lang="en-US"/>
    </a:defPPr>
    <a:lvl1pPr marL="0" algn="l" defTabSz="995690" rtl="0" eaLnBrk="1" latinLnBrk="0" hangingPunct="1">
      <a:defRPr sz="2000" kern="1200">
        <a:solidFill>
          <a:schemeClr val="tx1"/>
        </a:solidFill>
        <a:latin typeface="+mn-lt"/>
        <a:ea typeface="+mn-ea"/>
        <a:cs typeface="+mn-cs"/>
      </a:defRPr>
    </a:lvl1pPr>
    <a:lvl2pPr marL="497845" algn="l" defTabSz="995690" rtl="0" eaLnBrk="1" latinLnBrk="0" hangingPunct="1">
      <a:defRPr sz="2000" kern="1200">
        <a:solidFill>
          <a:schemeClr val="tx1"/>
        </a:solidFill>
        <a:latin typeface="+mn-lt"/>
        <a:ea typeface="+mn-ea"/>
        <a:cs typeface="+mn-cs"/>
      </a:defRPr>
    </a:lvl2pPr>
    <a:lvl3pPr marL="995690" algn="l" defTabSz="995690" rtl="0" eaLnBrk="1" latinLnBrk="0" hangingPunct="1">
      <a:defRPr sz="2000" kern="1200">
        <a:solidFill>
          <a:schemeClr val="tx1"/>
        </a:solidFill>
        <a:latin typeface="+mn-lt"/>
        <a:ea typeface="+mn-ea"/>
        <a:cs typeface="+mn-cs"/>
      </a:defRPr>
    </a:lvl3pPr>
    <a:lvl4pPr marL="1493535" algn="l" defTabSz="995690" rtl="0" eaLnBrk="1" latinLnBrk="0" hangingPunct="1">
      <a:defRPr sz="2000" kern="1200">
        <a:solidFill>
          <a:schemeClr val="tx1"/>
        </a:solidFill>
        <a:latin typeface="+mn-lt"/>
        <a:ea typeface="+mn-ea"/>
        <a:cs typeface="+mn-cs"/>
      </a:defRPr>
    </a:lvl4pPr>
    <a:lvl5pPr marL="1991380" algn="l" defTabSz="995690" rtl="0" eaLnBrk="1" latinLnBrk="0" hangingPunct="1">
      <a:defRPr sz="2000" kern="1200">
        <a:solidFill>
          <a:schemeClr val="tx1"/>
        </a:solidFill>
        <a:latin typeface="+mn-lt"/>
        <a:ea typeface="+mn-ea"/>
        <a:cs typeface="+mn-cs"/>
      </a:defRPr>
    </a:lvl5pPr>
    <a:lvl6pPr marL="2489225" algn="l" defTabSz="995690" rtl="0" eaLnBrk="1" latinLnBrk="0" hangingPunct="1">
      <a:defRPr sz="2000" kern="1200">
        <a:solidFill>
          <a:schemeClr val="tx1"/>
        </a:solidFill>
        <a:latin typeface="+mn-lt"/>
        <a:ea typeface="+mn-ea"/>
        <a:cs typeface="+mn-cs"/>
      </a:defRPr>
    </a:lvl6pPr>
    <a:lvl7pPr marL="2987070" algn="l" defTabSz="995690" rtl="0" eaLnBrk="1" latinLnBrk="0" hangingPunct="1">
      <a:defRPr sz="2000" kern="1200">
        <a:solidFill>
          <a:schemeClr val="tx1"/>
        </a:solidFill>
        <a:latin typeface="+mn-lt"/>
        <a:ea typeface="+mn-ea"/>
        <a:cs typeface="+mn-cs"/>
      </a:defRPr>
    </a:lvl7pPr>
    <a:lvl8pPr marL="3484916" algn="l" defTabSz="995690" rtl="0" eaLnBrk="1" latinLnBrk="0" hangingPunct="1">
      <a:defRPr sz="2000" kern="1200">
        <a:solidFill>
          <a:schemeClr val="tx1"/>
        </a:solidFill>
        <a:latin typeface="+mn-lt"/>
        <a:ea typeface="+mn-ea"/>
        <a:cs typeface="+mn-cs"/>
      </a:defRPr>
    </a:lvl8pPr>
    <a:lvl9pPr marL="3982761" algn="l" defTabSz="995690"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M@clydesdaleltd.onmicrosoft.com" initials="K" lastIdx="1" clrIdx="0">
    <p:extLst>
      <p:ext uri="{19B8F6BF-5375-455C-9EA6-DF929625EA0E}">
        <p15:presenceInfo xmlns:p15="http://schemas.microsoft.com/office/powerpoint/2012/main" userId="S::KM@clydesdaleltd.onmicrosoft.com::ddbef1dd-8ee8-4d29-aa74-dc5f1c6b0e8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7A1E"/>
    <a:srgbClr val="FF9900"/>
    <a:srgbClr val="FB9037"/>
    <a:srgbClr val="A72D92"/>
    <a:srgbClr val="B23B7E"/>
    <a:srgbClr val="9F01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2" d="100"/>
          <a:sy n="72" d="100"/>
        </p:scale>
        <p:origin x="1704" y="78"/>
      </p:cViewPr>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3-23T13:05:58.812" idx="1">
    <p:pos x="10" y="10"/>
    <p:text/>
    <p:extLst>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27" tIns="45714" rIns="91427" bIns="45714" rtlCol="0"/>
          <a:lstStyle>
            <a:lvl1pPr algn="l">
              <a:defRPr sz="1200"/>
            </a:lvl1pPr>
          </a:lstStyle>
          <a:p>
            <a:endParaRPr lang="en-GB"/>
          </a:p>
        </p:txBody>
      </p:sp>
      <p:sp>
        <p:nvSpPr>
          <p:cNvPr id="3" name="Date Placeholder 2"/>
          <p:cNvSpPr>
            <a:spLocks noGrp="1"/>
          </p:cNvSpPr>
          <p:nvPr>
            <p:ph type="dt" idx="1"/>
          </p:nvPr>
        </p:nvSpPr>
        <p:spPr>
          <a:xfrm>
            <a:off x="3850444" y="0"/>
            <a:ext cx="2945659" cy="496332"/>
          </a:xfrm>
          <a:prstGeom prst="rect">
            <a:avLst/>
          </a:prstGeom>
        </p:spPr>
        <p:txBody>
          <a:bodyPr vert="horz" lIns="91427" tIns="45714" rIns="91427" bIns="45714" rtlCol="0"/>
          <a:lstStyle>
            <a:lvl1pPr algn="r">
              <a:defRPr sz="1200"/>
            </a:lvl1pPr>
          </a:lstStyle>
          <a:p>
            <a:fld id="{3649744C-68FE-4096-B52B-E5976257AE3C}" type="datetimeFigureOut">
              <a:rPr lang="en-GB" smtClean="0"/>
              <a:t>23/03/2021</a:t>
            </a:fld>
            <a:endParaRPr lang="en-GB"/>
          </a:p>
        </p:txBody>
      </p:sp>
      <p:sp>
        <p:nvSpPr>
          <p:cNvPr id="4" name="Slide Image Placeholder 3"/>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27" tIns="45714" rIns="91427" bIns="45714" rtlCol="0" anchor="ctr"/>
          <a:lstStyle/>
          <a:p>
            <a:endParaRPr lang="en-GB"/>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27" tIns="45714" rIns="91427" bIns="457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3"/>
            <a:ext cx="2945659" cy="496332"/>
          </a:xfrm>
          <a:prstGeom prst="rect">
            <a:avLst/>
          </a:prstGeom>
        </p:spPr>
        <p:txBody>
          <a:bodyPr vert="horz" lIns="91427" tIns="45714" rIns="91427" bIns="45714"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27" tIns="45714" rIns="91427" bIns="45714" rtlCol="0" anchor="b"/>
          <a:lstStyle>
            <a:lvl1pPr algn="r">
              <a:defRPr sz="1200"/>
            </a:lvl1pPr>
          </a:lstStyle>
          <a:p>
            <a:fld id="{14EA4C51-BD31-4DFC-B663-289171857BEE}" type="slidenum">
              <a:rPr lang="en-GB" smtClean="0"/>
              <a:t>‹#›</a:t>
            </a:fld>
            <a:endParaRPr lang="en-GB"/>
          </a:p>
        </p:txBody>
      </p:sp>
    </p:spTree>
    <p:extLst>
      <p:ext uri="{BB962C8B-B14F-4D97-AF65-F5344CB8AC3E}">
        <p14:creationId xmlns:p14="http://schemas.microsoft.com/office/powerpoint/2010/main" val="2109205236"/>
      </p:ext>
    </p:extLst>
  </p:cSld>
  <p:clrMap bg1="lt1" tx1="dk1" bg2="lt2" tx2="dk2" accent1="accent1" accent2="accent2" accent3="accent3" accent4="accent4" accent5="accent5" accent6="accent6" hlink="hlink" folHlink="folHlink"/>
  <p:notesStyle>
    <a:lvl1pPr marL="0" algn="l" defTabSz="995690" rtl="0" eaLnBrk="1" latinLnBrk="0" hangingPunct="1">
      <a:defRPr sz="1300" kern="1200">
        <a:solidFill>
          <a:schemeClr val="tx1"/>
        </a:solidFill>
        <a:latin typeface="+mn-lt"/>
        <a:ea typeface="+mn-ea"/>
        <a:cs typeface="+mn-cs"/>
      </a:defRPr>
    </a:lvl1pPr>
    <a:lvl2pPr marL="497845" algn="l" defTabSz="995690" rtl="0" eaLnBrk="1" latinLnBrk="0" hangingPunct="1">
      <a:defRPr sz="1300" kern="1200">
        <a:solidFill>
          <a:schemeClr val="tx1"/>
        </a:solidFill>
        <a:latin typeface="+mn-lt"/>
        <a:ea typeface="+mn-ea"/>
        <a:cs typeface="+mn-cs"/>
      </a:defRPr>
    </a:lvl2pPr>
    <a:lvl3pPr marL="995690" algn="l" defTabSz="995690" rtl="0" eaLnBrk="1" latinLnBrk="0" hangingPunct="1">
      <a:defRPr sz="1300" kern="1200">
        <a:solidFill>
          <a:schemeClr val="tx1"/>
        </a:solidFill>
        <a:latin typeface="+mn-lt"/>
        <a:ea typeface="+mn-ea"/>
        <a:cs typeface="+mn-cs"/>
      </a:defRPr>
    </a:lvl3pPr>
    <a:lvl4pPr marL="1493535" algn="l" defTabSz="995690" rtl="0" eaLnBrk="1" latinLnBrk="0" hangingPunct="1">
      <a:defRPr sz="1300" kern="1200">
        <a:solidFill>
          <a:schemeClr val="tx1"/>
        </a:solidFill>
        <a:latin typeface="+mn-lt"/>
        <a:ea typeface="+mn-ea"/>
        <a:cs typeface="+mn-cs"/>
      </a:defRPr>
    </a:lvl4pPr>
    <a:lvl5pPr marL="1991380" algn="l" defTabSz="995690" rtl="0" eaLnBrk="1" latinLnBrk="0" hangingPunct="1">
      <a:defRPr sz="1300" kern="1200">
        <a:solidFill>
          <a:schemeClr val="tx1"/>
        </a:solidFill>
        <a:latin typeface="+mn-lt"/>
        <a:ea typeface="+mn-ea"/>
        <a:cs typeface="+mn-cs"/>
      </a:defRPr>
    </a:lvl5pPr>
    <a:lvl6pPr marL="2489225" algn="l" defTabSz="995690" rtl="0" eaLnBrk="1" latinLnBrk="0" hangingPunct="1">
      <a:defRPr sz="1300" kern="1200">
        <a:solidFill>
          <a:schemeClr val="tx1"/>
        </a:solidFill>
        <a:latin typeface="+mn-lt"/>
        <a:ea typeface="+mn-ea"/>
        <a:cs typeface="+mn-cs"/>
      </a:defRPr>
    </a:lvl6pPr>
    <a:lvl7pPr marL="2987070" algn="l" defTabSz="995690" rtl="0" eaLnBrk="1" latinLnBrk="0" hangingPunct="1">
      <a:defRPr sz="1300" kern="1200">
        <a:solidFill>
          <a:schemeClr val="tx1"/>
        </a:solidFill>
        <a:latin typeface="+mn-lt"/>
        <a:ea typeface="+mn-ea"/>
        <a:cs typeface="+mn-cs"/>
      </a:defRPr>
    </a:lvl7pPr>
    <a:lvl8pPr marL="3484916" algn="l" defTabSz="995690" rtl="0" eaLnBrk="1" latinLnBrk="0" hangingPunct="1">
      <a:defRPr sz="1300" kern="1200">
        <a:solidFill>
          <a:schemeClr val="tx1"/>
        </a:solidFill>
        <a:latin typeface="+mn-lt"/>
        <a:ea typeface="+mn-ea"/>
        <a:cs typeface="+mn-cs"/>
      </a:defRPr>
    </a:lvl8pPr>
    <a:lvl9pPr marL="3982761" algn="l" defTabSz="99569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2800" y="744538"/>
            <a:ext cx="2632075" cy="372268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EA4C51-BD31-4DFC-B663-289171857BEE}" type="slidenum">
              <a:rPr lang="en-GB" smtClean="0"/>
              <a:t>1</a:t>
            </a:fld>
            <a:endParaRPr lang="en-GB"/>
          </a:p>
        </p:txBody>
      </p:sp>
    </p:spTree>
    <p:extLst>
      <p:ext uri="{BB962C8B-B14F-4D97-AF65-F5344CB8AC3E}">
        <p14:creationId xmlns:p14="http://schemas.microsoft.com/office/powerpoint/2010/main" val="1096190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7095" y="3321889"/>
            <a:ext cx="6427074" cy="2292150"/>
          </a:xfrm>
        </p:spPr>
        <p:txBody>
          <a:bodyPr/>
          <a:lstStyle/>
          <a:p>
            <a:r>
              <a:rPr lang="en-US"/>
              <a:t>Click to edit Master title style</a:t>
            </a:r>
            <a:endParaRPr lang="en-GB"/>
          </a:p>
        </p:txBody>
      </p:sp>
      <p:sp>
        <p:nvSpPr>
          <p:cNvPr id="3" name="Subtitle 2"/>
          <p:cNvSpPr>
            <a:spLocks noGrp="1"/>
          </p:cNvSpPr>
          <p:nvPr>
            <p:ph type="subTitle" idx="1"/>
          </p:nvPr>
        </p:nvSpPr>
        <p:spPr>
          <a:xfrm>
            <a:off x="1134190" y="6059594"/>
            <a:ext cx="5292884" cy="2732757"/>
          </a:xfrm>
        </p:spPr>
        <p:txBody>
          <a:bodyPr/>
          <a:lstStyle>
            <a:lvl1pPr marL="0" indent="0" algn="ctr">
              <a:buNone/>
              <a:defRPr>
                <a:solidFill>
                  <a:schemeClr val="tx1">
                    <a:tint val="75000"/>
                  </a:schemeClr>
                </a:solidFill>
              </a:defRPr>
            </a:lvl1pPr>
            <a:lvl2pPr marL="497845" indent="0" algn="ctr">
              <a:buNone/>
              <a:defRPr>
                <a:solidFill>
                  <a:schemeClr val="tx1">
                    <a:tint val="75000"/>
                  </a:schemeClr>
                </a:solidFill>
              </a:defRPr>
            </a:lvl2pPr>
            <a:lvl3pPr marL="995690" indent="0" algn="ctr">
              <a:buNone/>
              <a:defRPr>
                <a:solidFill>
                  <a:schemeClr val="tx1">
                    <a:tint val="75000"/>
                  </a:schemeClr>
                </a:solidFill>
              </a:defRPr>
            </a:lvl3pPr>
            <a:lvl4pPr marL="1493535" indent="0" algn="ctr">
              <a:buNone/>
              <a:defRPr>
                <a:solidFill>
                  <a:schemeClr val="tx1">
                    <a:tint val="75000"/>
                  </a:schemeClr>
                </a:solidFill>
              </a:defRPr>
            </a:lvl4pPr>
            <a:lvl5pPr marL="1991380" indent="0" algn="ctr">
              <a:buNone/>
              <a:defRPr>
                <a:solidFill>
                  <a:schemeClr val="tx1">
                    <a:tint val="75000"/>
                  </a:schemeClr>
                </a:solidFill>
              </a:defRPr>
            </a:lvl5pPr>
            <a:lvl6pPr marL="2489225" indent="0" algn="ctr">
              <a:buNone/>
              <a:defRPr>
                <a:solidFill>
                  <a:schemeClr val="tx1">
                    <a:tint val="75000"/>
                  </a:schemeClr>
                </a:solidFill>
              </a:defRPr>
            </a:lvl6pPr>
            <a:lvl7pPr marL="2987070" indent="0" algn="ctr">
              <a:buNone/>
              <a:defRPr>
                <a:solidFill>
                  <a:schemeClr val="tx1">
                    <a:tint val="75000"/>
                  </a:schemeClr>
                </a:solidFill>
              </a:defRPr>
            </a:lvl7pPr>
            <a:lvl8pPr marL="3484916" indent="0" algn="ctr">
              <a:buNone/>
              <a:defRPr>
                <a:solidFill>
                  <a:schemeClr val="tx1">
                    <a:tint val="75000"/>
                  </a:schemeClr>
                </a:solidFill>
              </a:defRPr>
            </a:lvl8pPr>
            <a:lvl9pPr marL="3982761"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DECF201-7731-4ABD-8361-A12964E0F8D1}"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3423547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DECF201-7731-4ABD-8361-A12964E0F8D1}"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2870053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81916" y="428233"/>
            <a:ext cx="1701284" cy="91240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78063" y="428233"/>
            <a:ext cx="4977831" cy="91240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DECF201-7731-4ABD-8361-A12964E0F8D1}"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2696937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DECF201-7731-4ABD-8361-A12964E0F8D1}"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327691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97288" y="6871500"/>
            <a:ext cx="6427074" cy="2123828"/>
          </a:xfrm>
        </p:spPr>
        <p:txBody>
          <a:bodyPr anchor="t"/>
          <a:lstStyle>
            <a:lvl1pPr algn="l">
              <a:defRPr sz="4400" b="1" cap="all"/>
            </a:lvl1pPr>
          </a:lstStyle>
          <a:p>
            <a:r>
              <a:rPr lang="en-US"/>
              <a:t>Click to edit Master title style</a:t>
            </a:r>
            <a:endParaRPr lang="en-GB"/>
          </a:p>
        </p:txBody>
      </p:sp>
      <p:sp>
        <p:nvSpPr>
          <p:cNvPr id="3" name="Text Placeholder 2"/>
          <p:cNvSpPr>
            <a:spLocks noGrp="1"/>
          </p:cNvSpPr>
          <p:nvPr>
            <p:ph type="body" idx="1"/>
          </p:nvPr>
        </p:nvSpPr>
        <p:spPr>
          <a:xfrm>
            <a:off x="597288" y="4532322"/>
            <a:ext cx="6427074" cy="2339180"/>
          </a:xfrm>
        </p:spPr>
        <p:txBody>
          <a:bodyPr anchor="b"/>
          <a:lstStyle>
            <a:lvl1pPr marL="0" indent="0">
              <a:buNone/>
              <a:defRPr sz="2200">
                <a:solidFill>
                  <a:schemeClr val="tx1">
                    <a:tint val="75000"/>
                  </a:schemeClr>
                </a:solidFill>
              </a:defRPr>
            </a:lvl1pPr>
            <a:lvl2pPr marL="497845" indent="0">
              <a:buNone/>
              <a:defRPr sz="2000">
                <a:solidFill>
                  <a:schemeClr val="tx1">
                    <a:tint val="75000"/>
                  </a:schemeClr>
                </a:solidFill>
              </a:defRPr>
            </a:lvl2pPr>
            <a:lvl3pPr marL="995690" indent="0">
              <a:buNone/>
              <a:defRPr sz="1700">
                <a:solidFill>
                  <a:schemeClr val="tx1">
                    <a:tint val="75000"/>
                  </a:schemeClr>
                </a:solidFill>
              </a:defRPr>
            </a:lvl3pPr>
            <a:lvl4pPr marL="1493535" indent="0">
              <a:buNone/>
              <a:defRPr sz="1500">
                <a:solidFill>
                  <a:schemeClr val="tx1">
                    <a:tint val="75000"/>
                  </a:schemeClr>
                </a:solidFill>
              </a:defRPr>
            </a:lvl4pPr>
            <a:lvl5pPr marL="1991380" indent="0">
              <a:buNone/>
              <a:defRPr sz="1500">
                <a:solidFill>
                  <a:schemeClr val="tx1">
                    <a:tint val="75000"/>
                  </a:schemeClr>
                </a:solidFill>
              </a:defRPr>
            </a:lvl5pPr>
            <a:lvl6pPr marL="2489225" indent="0">
              <a:buNone/>
              <a:defRPr sz="1500">
                <a:solidFill>
                  <a:schemeClr val="tx1">
                    <a:tint val="75000"/>
                  </a:schemeClr>
                </a:solidFill>
              </a:defRPr>
            </a:lvl6pPr>
            <a:lvl7pPr marL="2987070" indent="0">
              <a:buNone/>
              <a:defRPr sz="1500">
                <a:solidFill>
                  <a:schemeClr val="tx1">
                    <a:tint val="75000"/>
                  </a:schemeClr>
                </a:solidFill>
              </a:defRPr>
            </a:lvl7pPr>
            <a:lvl8pPr marL="3484916" indent="0">
              <a:buNone/>
              <a:defRPr sz="1500">
                <a:solidFill>
                  <a:schemeClr val="tx1">
                    <a:tint val="75000"/>
                  </a:schemeClr>
                </a:solidFill>
              </a:defRPr>
            </a:lvl8pPr>
            <a:lvl9pPr marL="3982761"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ECF201-7731-4ABD-8361-A12964E0F8D1}"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3384329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78063" y="2495130"/>
            <a:ext cx="3339558" cy="7057150"/>
          </a:xfrm>
        </p:spPr>
        <p:txBody>
          <a:bodyPr/>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843642" y="2495130"/>
            <a:ext cx="3339558" cy="7057150"/>
          </a:xfrm>
        </p:spPr>
        <p:txBody>
          <a:bodyPr/>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DECF201-7731-4ABD-8361-A12964E0F8D1}"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2614471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78064" y="2393640"/>
            <a:ext cx="3340871" cy="997555"/>
          </a:xfrm>
        </p:spPr>
        <p:txBody>
          <a:bodyPr anchor="b"/>
          <a:lstStyle>
            <a:lvl1pPr marL="0" indent="0">
              <a:buNone/>
              <a:defRPr sz="2600" b="1"/>
            </a:lvl1pPr>
            <a:lvl2pPr marL="497845" indent="0">
              <a:buNone/>
              <a:defRPr sz="2200" b="1"/>
            </a:lvl2pPr>
            <a:lvl3pPr marL="995690" indent="0">
              <a:buNone/>
              <a:defRPr sz="2000" b="1"/>
            </a:lvl3pPr>
            <a:lvl4pPr marL="1493535" indent="0">
              <a:buNone/>
              <a:defRPr sz="1700" b="1"/>
            </a:lvl4pPr>
            <a:lvl5pPr marL="1991380" indent="0">
              <a:buNone/>
              <a:defRPr sz="1700" b="1"/>
            </a:lvl5pPr>
            <a:lvl6pPr marL="2489225" indent="0">
              <a:buNone/>
              <a:defRPr sz="1700" b="1"/>
            </a:lvl6pPr>
            <a:lvl7pPr marL="2987070" indent="0">
              <a:buNone/>
              <a:defRPr sz="1700" b="1"/>
            </a:lvl7pPr>
            <a:lvl8pPr marL="3484916" indent="0">
              <a:buNone/>
              <a:defRPr sz="1700" b="1"/>
            </a:lvl8pPr>
            <a:lvl9pPr marL="3982761" indent="0">
              <a:buNone/>
              <a:defRPr sz="1700" b="1"/>
            </a:lvl9pPr>
          </a:lstStyle>
          <a:p>
            <a:pPr lvl="0"/>
            <a:r>
              <a:rPr lang="en-US"/>
              <a:t>Click to edit Master text styles</a:t>
            </a:r>
          </a:p>
        </p:txBody>
      </p:sp>
      <p:sp>
        <p:nvSpPr>
          <p:cNvPr id="4" name="Content Placeholder 3"/>
          <p:cNvSpPr>
            <a:spLocks noGrp="1"/>
          </p:cNvSpPr>
          <p:nvPr>
            <p:ph sz="half" idx="2"/>
          </p:nvPr>
        </p:nvSpPr>
        <p:spPr>
          <a:xfrm>
            <a:off x="378064" y="3391194"/>
            <a:ext cx="3340871" cy="6161082"/>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841021" y="2393640"/>
            <a:ext cx="3342183" cy="997555"/>
          </a:xfrm>
        </p:spPr>
        <p:txBody>
          <a:bodyPr anchor="b"/>
          <a:lstStyle>
            <a:lvl1pPr marL="0" indent="0">
              <a:buNone/>
              <a:defRPr sz="2600" b="1"/>
            </a:lvl1pPr>
            <a:lvl2pPr marL="497845" indent="0">
              <a:buNone/>
              <a:defRPr sz="2200" b="1"/>
            </a:lvl2pPr>
            <a:lvl3pPr marL="995690" indent="0">
              <a:buNone/>
              <a:defRPr sz="2000" b="1"/>
            </a:lvl3pPr>
            <a:lvl4pPr marL="1493535" indent="0">
              <a:buNone/>
              <a:defRPr sz="1700" b="1"/>
            </a:lvl4pPr>
            <a:lvl5pPr marL="1991380" indent="0">
              <a:buNone/>
              <a:defRPr sz="1700" b="1"/>
            </a:lvl5pPr>
            <a:lvl6pPr marL="2489225" indent="0">
              <a:buNone/>
              <a:defRPr sz="1700" b="1"/>
            </a:lvl6pPr>
            <a:lvl7pPr marL="2987070" indent="0">
              <a:buNone/>
              <a:defRPr sz="1700" b="1"/>
            </a:lvl7pPr>
            <a:lvl8pPr marL="3484916" indent="0">
              <a:buNone/>
              <a:defRPr sz="1700" b="1"/>
            </a:lvl8pPr>
            <a:lvl9pPr marL="3982761" indent="0">
              <a:buNone/>
              <a:defRPr sz="1700" b="1"/>
            </a:lvl9pPr>
          </a:lstStyle>
          <a:p>
            <a:pPr lvl="0"/>
            <a:r>
              <a:rPr lang="en-US"/>
              <a:t>Click to edit Master text styles</a:t>
            </a:r>
          </a:p>
        </p:txBody>
      </p:sp>
      <p:sp>
        <p:nvSpPr>
          <p:cNvPr id="6" name="Content Placeholder 5"/>
          <p:cNvSpPr>
            <a:spLocks noGrp="1"/>
          </p:cNvSpPr>
          <p:nvPr>
            <p:ph sz="quarter" idx="4"/>
          </p:nvPr>
        </p:nvSpPr>
        <p:spPr>
          <a:xfrm>
            <a:off x="3841021" y="3391194"/>
            <a:ext cx="3342183" cy="6161082"/>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DECF201-7731-4ABD-8361-A12964E0F8D1}" type="datetimeFigureOut">
              <a:rPr lang="en-GB" smtClean="0"/>
              <a:t>23/03/2021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715580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DECF201-7731-4ABD-8361-A12964E0F8D1}" type="datetimeFigureOut">
              <a:rPr lang="en-GB" smtClean="0"/>
              <a:t>23/03/2021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82003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ECF201-7731-4ABD-8361-A12964E0F8D1}" type="datetimeFigureOut">
              <a:rPr lang="en-GB" smtClean="0"/>
              <a:t>23/03/2021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379728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8067" y="425758"/>
            <a:ext cx="2487604" cy="1811938"/>
          </a:xfrm>
        </p:spPr>
        <p:txBody>
          <a:bodyPr anchor="b"/>
          <a:lstStyle>
            <a:lvl1pPr algn="l">
              <a:defRPr sz="2200" b="1"/>
            </a:lvl1pPr>
          </a:lstStyle>
          <a:p>
            <a:r>
              <a:rPr lang="en-US"/>
              <a:t>Click to edit Master title style</a:t>
            </a:r>
            <a:endParaRPr lang="en-GB"/>
          </a:p>
        </p:txBody>
      </p:sp>
      <p:sp>
        <p:nvSpPr>
          <p:cNvPr id="3" name="Content Placeholder 2"/>
          <p:cNvSpPr>
            <a:spLocks noGrp="1"/>
          </p:cNvSpPr>
          <p:nvPr>
            <p:ph idx="1"/>
          </p:nvPr>
        </p:nvSpPr>
        <p:spPr>
          <a:xfrm>
            <a:off x="2956247" y="425759"/>
            <a:ext cx="4226957" cy="9126521"/>
          </a:xfrm>
        </p:spPr>
        <p:txBody>
          <a:bodyPr/>
          <a:lstStyle>
            <a:lvl1pPr>
              <a:defRPr sz="35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78067" y="2237694"/>
            <a:ext cx="2487604" cy="7314584"/>
          </a:xfrm>
        </p:spPr>
        <p:txBody>
          <a:bodyPr/>
          <a:lstStyle>
            <a:lvl1pPr marL="0" indent="0">
              <a:buNone/>
              <a:defRPr sz="1500"/>
            </a:lvl1pPr>
            <a:lvl2pPr marL="497845" indent="0">
              <a:buNone/>
              <a:defRPr sz="1300"/>
            </a:lvl2pPr>
            <a:lvl3pPr marL="995690" indent="0">
              <a:buNone/>
              <a:defRPr sz="1100"/>
            </a:lvl3pPr>
            <a:lvl4pPr marL="1493535" indent="0">
              <a:buNone/>
              <a:defRPr sz="1000"/>
            </a:lvl4pPr>
            <a:lvl5pPr marL="1991380" indent="0">
              <a:buNone/>
              <a:defRPr sz="1000"/>
            </a:lvl5pPr>
            <a:lvl6pPr marL="2489225" indent="0">
              <a:buNone/>
              <a:defRPr sz="1000"/>
            </a:lvl6pPr>
            <a:lvl7pPr marL="2987070" indent="0">
              <a:buNone/>
              <a:defRPr sz="1000"/>
            </a:lvl7pPr>
            <a:lvl8pPr marL="3484916" indent="0">
              <a:buNone/>
              <a:defRPr sz="1000"/>
            </a:lvl8pPr>
            <a:lvl9pPr marL="3982761"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ECF201-7731-4ABD-8361-A12964E0F8D1}"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3405548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060" y="7485382"/>
            <a:ext cx="4536758" cy="883692"/>
          </a:xfrm>
        </p:spPr>
        <p:txBody>
          <a:bodyPr anchor="b"/>
          <a:lstStyle>
            <a:lvl1pPr algn="l">
              <a:defRPr sz="2200" b="1"/>
            </a:lvl1pPr>
          </a:lstStyle>
          <a:p>
            <a:r>
              <a:rPr lang="en-US"/>
              <a:t>Click to edit Master title style</a:t>
            </a:r>
            <a:endParaRPr lang="en-GB"/>
          </a:p>
        </p:txBody>
      </p:sp>
      <p:sp>
        <p:nvSpPr>
          <p:cNvPr id="3" name="Picture Placeholder 2"/>
          <p:cNvSpPr>
            <a:spLocks noGrp="1"/>
          </p:cNvSpPr>
          <p:nvPr>
            <p:ph type="pic" idx="1"/>
          </p:nvPr>
        </p:nvSpPr>
        <p:spPr>
          <a:xfrm>
            <a:off x="1482060" y="955475"/>
            <a:ext cx="4536758" cy="6416040"/>
          </a:xfrm>
        </p:spPr>
        <p:txBody>
          <a:bodyPr/>
          <a:lstStyle>
            <a:lvl1pPr marL="0" indent="0">
              <a:buNone/>
              <a:defRPr sz="3500"/>
            </a:lvl1pPr>
            <a:lvl2pPr marL="497845" indent="0">
              <a:buNone/>
              <a:defRPr sz="3000"/>
            </a:lvl2pPr>
            <a:lvl3pPr marL="995690" indent="0">
              <a:buNone/>
              <a:defRPr sz="2600"/>
            </a:lvl3pPr>
            <a:lvl4pPr marL="1493535" indent="0">
              <a:buNone/>
              <a:defRPr sz="2200"/>
            </a:lvl4pPr>
            <a:lvl5pPr marL="1991380" indent="0">
              <a:buNone/>
              <a:defRPr sz="2200"/>
            </a:lvl5pPr>
            <a:lvl6pPr marL="2489225" indent="0">
              <a:buNone/>
              <a:defRPr sz="2200"/>
            </a:lvl6pPr>
            <a:lvl7pPr marL="2987070" indent="0">
              <a:buNone/>
              <a:defRPr sz="2200"/>
            </a:lvl7pPr>
            <a:lvl8pPr marL="3484916" indent="0">
              <a:buNone/>
              <a:defRPr sz="2200"/>
            </a:lvl8pPr>
            <a:lvl9pPr marL="3982761" indent="0">
              <a:buNone/>
              <a:defRPr sz="2200"/>
            </a:lvl9pPr>
          </a:lstStyle>
          <a:p>
            <a:r>
              <a:rPr lang="en-US"/>
              <a:t>Click icon to add picture</a:t>
            </a:r>
            <a:endParaRPr lang="en-GB"/>
          </a:p>
        </p:txBody>
      </p:sp>
      <p:sp>
        <p:nvSpPr>
          <p:cNvPr id="4" name="Text Placeholder 3"/>
          <p:cNvSpPr>
            <a:spLocks noGrp="1"/>
          </p:cNvSpPr>
          <p:nvPr>
            <p:ph type="body" sz="half" idx="2"/>
          </p:nvPr>
        </p:nvSpPr>
        <p:spPr>
          <a:xfrm>
            <a:off x="1482060" y="8369074"/>
            <a:ext cx="4536758" cy="1254988"/>
          </a:xfrm>
        </p:spPr>
        <p:txBody>
          <a:bodyPr/>
          <a:lstStyle>
            <a:lvl1pPr marL="0" indent="0">
              <a:buNone/>
              <a:defRPr sz="1500"/>
            </a:lvl1pPr>
            <a:lvl2pPr marL="497845" indent="0">
              <a:buNone/>
              <a:defRPr sz="1300"/>
            </a:lvl2pPr>
            <a:lvl3pPr marL="995690" indent="0">
              <a:buNone/>
              <a:defRPr sz="1100"/>
            </a:lvl3pPr>
            <a:lvl4pPr marL="1493535" indent="0">
              <a:buNone/>
              <a:defRPr sz="1000"/>
            </a:lvl4pPr>
            <a:lvl5pPr marL="1991380" indent="0">
              <a:buNone/>
              <a:defRPr sz="1000"/>
            </a:lvl5pPr>
            <a:lvl6pPr marL="2489225" indent="0">
              <a:buNone/>
              <a:defRPr sz="1000"/>
            </a:lvl6pPr>
            <a:lvl7pPr marL="2987070" indent="0">
              <a:buNone/>
              <a:defRPr sz="1000"/>
            </a:lvl7pPr>
            <a:lvl8pPr marL="3484916" indent="0">
              <a:buNone/>
              <a:defRPr sz="1000"/>
            </a:lvl8pPr>
            <a:lvl9pPr marL="3982761"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ECF201-7731-4ABD-8361-A12964E0F8D1}"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939F53-5619-4630-B142-990704EFBF9D}" type="slidenum">
              <a:rPr lang="en-GB" smtClean="0"/>
              <a:t>‹#›</a:t>
            </a:fld>
            <a:endParaRPr lang="en-GB"/>
          </a:p>
        </p:txBody>
      </p:sp>
    </p:spTree>
    <p:extLst>
      <p:ext uri="{BB962C8B-B14F-4D97-AF65-F5344CB8AC3E}">
        <p14:creationId xmlns:p14="http://schemas.microsoft.com/office/powerpoint/2010/main" val="2496976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8063" y="428232"/>
            <a:ext cx="6805137" cy="1782233"/>
          </a:xfrm>
          <a:prstGeom prst="rect">
            <a:avLst/>
          </a:prstGeom>
        </p:spPr>
        <p:txBody>
          <a:bodyPr vert="horz" lIns="99569" tIns="49785" rIns="99569" bIns="49785"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78063" y="2495130"/>
            <a:ext cx="6805137" cy="7057150"/>
          </a:xfrm>
          <a:prstGeom prst="rect">
            <a:avLst/>
          </a:prstGeom>
        </p:spPr>
        <p:txBody>
          <a:bodyPr vert="horz" lIns="99569" tIns="49785" rIns="99569" bIns="4978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78063" y="9911200"/>
            <a:ext cx="1764295" cy="569324"/>
          </a:xfrm>
          <a:prstGeom prst="rect">
            <a:avLst/>
          </a:prstGeom>
        </p:spPr>
        <p:txBody>
          <a:bodyPr vert="horz" lIns="99569" tIns="49785" rIns="99569" bIns="49785" rtlCol="0" anchor="ctr"/>
          <a:lstStyle>
            <a:lvl1pPr algn="l">
              <a:defRPr sz="1300">
                <a:solidFill>
                  <a:schemeClr val="tx1">
                    <a:tint val="75000"/>
                  </a:schemeClr>
                </a:solidFill>
              </a:defRPr>
            </a:lvl1pPr>
          </a:lstStyle>
          <a:p>
            <a:fld id="{4DECF201-7731-4ABD-8361-A12964E0F8D1}" type="datetimeFigureOut">
              <a:rPr lang="en-GB" smtClean="0"/>
              <a:t>23/03/2021</a:t>
            </a:fld>
            <a:endParaRPr lang="en-GB"/>
          </a:p>
        </p:txBody>
      </p:sp>
      <p:sp>
        <p:nvSpPr>
          <p:cNvPr id="5" name="Footer Placeholder 4"/>
          <p:cNvSpPr>
            <a:spLocks noGrp="1"/>
          </p:cNvSpPr>
          <p:nvPr>
            <p:ph type="ftr" sz="quarter" idx="3"/>
          </p:nvPr>
        </p:nvSpPr>
        <p:spPr>
          <a:xfrm>
            <a:off x="2583432" y="9911200"/>
            <a:ext cx="2394400" cy="569324"/>
          </a:xfrm>
          <a:prstGeom prst="rect">
            <a:avLst/>
          </a:prstGeom>
        </p:spPr>
        <p:txBody>
          <a:bodyPr vert="horz" lIns="99569" tIns="49785" rIns="99569" bIns="49785" rtlCol="0" anchor="ctr"/>
          <a:lstStyle>
            <a:lvl1pPr algn="ctr">
              <a:defRPr sz="13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418905" y="9911200"/>
            <a:ext cx="1764295" cy="569324"/>
          </a:xfrm>
          <a:prstGeom prst="rect">
            <a:avLst/>
          </a:prstGeom>
        </p:spPr>
        <p:txBody>
          <a:bodyPr vert="horz" lIns="99569" tIns="49785" rIns="99569" bIns="49785" rtlCol="0" anchor="ctr"/>
          <a:lstStyle>
            <a:lvl1pPr algn="r">
              <a:defRPr sz="1300">
                <a:solidFill>
                  <a:schemeClr val="tx1">
                    <a:tint val="75000"/>
                  </a:schemeClr>
                </a:solidFill>
              </a:defRPr>
            </a:lvl1pPr>
          </a:lstStyle>
          <a:p>
            <a:fld id="{E9939F53-5619-4630-B142-990704EFBF9D}" type="slidenum">
              <a:rPr lang="en-GB" smtClean="0"/>
              <a:t>‹#›</a:t>
            </a:fld>
            <a:endParaRPr lang="en-GB"/>
          </a:p>
        </p:txBody>
      </p:sp>
    </p:spTree>
    <p:extLst>
      <p:ext uri="{BB962C8B-B14F-4D97-AF65-F5344CB8AC3E}">
        <p14:creationId xmlns:p14="http://schemas.microsoft.com/office/powerpoint/2010/main" val="1082523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95690" rtl="0" eaLnBrk="1" latinLnBrk="0" hangingPunct="1">
        <a:spcBef>
          <a:spcPct val="0"/>
        </a:spcBef>
        <a:buNone/>
        <a:defRPr sz="4800" kern="1200">
          <a:solidFill>
            <a:schemeClr val="tx1"/>
          </a:solidFill>
          <a:latin typeface="+mj-lt"/>
          <a:ea typeface="+mj-ea"/>
          <a:cs typeface="+mj-cs"/>
        </a:defRPr>
      </a:lvl1pPr>
    </p:titleStyle>
    <p:bodyStyle>
      <a:lvl1pPr marL="373384" indent="-373384" algn="l" defTabSz="995690" rtl="0" eaLnBrk="1" latinLnBrk="0" hangingPunct="1">
        <a:spcBef>
          <a:spcPct val="20000"/>
        </a:spcBef>
        <a:buFont typeface="Arial" panose="020B0604020202020204" pitchFamily="34" charset="0"/>
        <a:buChar char="•"/>
        <a:defRPr sz="3500" kern="1200">
          <a:solidFill>
            <a:schemeClr val="tx1"/>
          </a:solidFill>
          <a:latin typeface="+mn-lt"/>
          <a:ea typeface="+mn-ea"/>
          <a:cs typeface="+mn-cs"/>
        </a:defRPr>
      </a:lvl1pPr>
      <a:lvl2pPr marL="808998" indent="-311153" algn="l" defTabSz="99569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2pPr>
      <a:lvl3pPr marL="1244613" indent="-248923" algn="l" defTabSz="995690"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3pPr>
      <a:lvl4pPr marL="1742458" indent="-248923" algn="l" defTabSz="99569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40303" indent="-248923" algn="l" defTabSz="99569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38148" indent="-248923" algn="l" defTabSz="99569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235993" indent="-248923" algn="l" defTabSz="99569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733838" indent="-248923" algn="l" defTabSz="99569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231683" indent="-248923" algn="l" defTabSz="99569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995690" rtl="0" eaLnBrk="1" latinLnBrk="0" hangingPunct="1">
        <a:defRPr sz="2000" kern="1200">
          <a:solidFill>
            <a:schemeClr val="tx1"/>
          </a:solidFill>
          <a:latin typeface="+mn-lt"/>
          <a:ea typeface="+mn-ea"/>
          <a:cs typeface="+mn-cs"/>
        </a:defRPr>
      </a:lvl1pPr>
      <a:lvl2pPr marL="497845" algn="l" defTabSz="995690" rtl="0" eaLnBrk="1" latinLnBrk="0" hangingPunct="1">
        <a:defRPr sz="2000" kern="1200">
          <a:solidFill>
            <a:schemeClr val="tx1"/>
          </a:solidFill>
          <a:latin typeface="+mn-lt"/>
          <a:ea typeface="+mn-ea"/>
          <a:cs typeface="+mn-cs"/>
        </a:defRPr>
      </a:lvl2pPr>
      <a:lvl3pPr marL="995690" algn="l" defTabSz="995690" rtl="0" eaLnBrk="1" latinLnBrk="0" hangingPunct="1">
        <a:defRPr sz="2000" kern="1200">
          <a:solidFill>
            <a:schemeClr val="tx1"/>
          </a:solidFill>
          <a:latin typeface="+mn-lt"/>
          <a:ea typeface="+mn-ea"/>
          <a:cs typeface="+mn-cs"/>
        </a:defRPr>
      </a:lvl3pPr>
      <a:lvl4pPr marL="1493535" algn="l" defTabSz="995690" rtl="0" eaLnBrk="1" latinLnBrk="0" hangingPunct="1">
        <a:defRPr sz="2000" kern="1200">
          <a:solidFill>
            <a:schemeClr val="tx1"/>
          </a:solidFill>
          <a:latin typeface="+mn-lt"/>
          <a:ea typeface="+mn-ea"/>
          <a:cs typeface="+mn-cs"/>
        </a:defRPr>
      </a:lvl4pPr>
      <a:lvl5pPr marL="1991380" algn="l" defTabSz="995690" rtl="0" eaLnBrk="1" latinLnBrk="0" hangingPunct="1">
        <a:defRPr sz="2000" kern="1200">
          <a:solidFill>
            <a:schemeClr val="tx1"/>
          </a:solidFill>
          <a:latin typeface="+mn-lt"/>
          <a:ea typeface="+mn-ea"/>
          <a:cs typeface="+mn-cs"/>
        </a:defRPr>
      </a:lvl5pPr>
      <a:lvl6pPr marL="2489225" algn="l" defTabSz="995690" rtl="0" eaLnBrk="1" latinLnBrk="0" hangingPunct="1">
        <a:defRPr sz="2000" kern="1200">
          <a:solidFill>
            <a:schemeClr val="tx1"/>
          </a:solidFill>
          <a:latin typeface="+mn-lt"/>
          <a:ea typeface="+mn-ea"/>
          <a:cs typeface="+mn-cs"/>
        </a:defRPr>
      </a:lvl6pPr>
      <a:lvl7pPr marL="2987070" algn="l" defTabSz="995690" rtl="0" eaLnBrk="1" latinLnBrk="0" hangingPunct="1">
        <a:defRPr sz="2000" kern="1200">
          <a:solidFill>
            <a:schemeClr val="tx1"/>
          </a:solidFill>
          <a:latin typeface="+mn-lt"/>
          <a:ea typeface="+mn-ea"/>
          <a:cs typeface="+mn-cs"/>
        </a:defRPr>
      </a:lvl7pPr>
      <a:lvl8pPr marL="3484916" algn="l" defTabSz="995690" rtl="0" eaLnBrk="1" latinLnBrk="0" hangingPunct="1">
        <a:defRPr sz="2000" kern="1200">
          <a:solidFill>
            <a:schemeClr val="tx1"/>
          </a:solidFill>
          <a:latin typeface="+mn-lt"/>
          <a:ea typeface="+mn-ea"/>
          <a:cs typeface="+mn-cs"/>
        </a:defRPr>
      </a:lvl8pPr>
      <a:lvl9pPr marL="3982761" algn="l" defTabSz="99569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omments" Target="../comments/comment1.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Diagram&#10;&#10;Description automatically generated">
            <a:extLst>
              <a:ext uri="{FF2B5EF4-FFF2-40B4-BE49-F238E27FC236}">
                <a16:creationId xmlns:a16="http://schemas.microsoft.com/office/drawing/2014/main" id="{96EE8B80-9A51-487E-8A54-F69D31BF490F}"/>
              </a:ext>
            </a:extLst>
          </p:cNvPr>
          <p:cNvPicPr>
            <a:picLocks noChangeAspect="1"/>
          </p:cNvPicPr>
          <p:nvPr/>
        </p:nvPicPr>
        <p:blipFill rotWithShape="1">
          <a:blip r:embed="rId3">
            <a:extLst>
              <a:ext uri="{28A0092B-C50C-407E-A947-70E740481C1C}">
                <a14:useLocalDpi xmlns:a14="http://schemas.microsoft.com/office/drawing/2010/main" val="0"/>
              </a:ext>
            </a:extLst>
          </a:blip>
          <a:srcRect b="7988"/>
          <a:stretch/>
        </p:blipFill>
        <p:spPr>
          <a:xfrm>
            <a:off x="879894" y="5750384"/>
            <a:ext cx="6197728" cy="4571145"/>
          </a:xfrm>
          <a:prstGeom prst="rect">
            <a:avLst/>
          </a:prstGeom>
        </p:spPr>
      </p:pic>
      <p:pic>
        <p:nvPicPr>
          <p:cNvPr id="7" name="Picture 6">
            <a:extLst>
              <a:ext uri="{FF2B5EF4-FFF2-40B4-BE49-F238E27FC236}">
                <a16:creationId xmlns:a16="http://schemas.microsoft.com/office/drawing/2014/main" id="{0F84375F-45E5-4E2A-88AC-20AFAC2EEF2E}"/>
              </a:ext>
            </a:extLst>
          </p:cNvPr>
          <p:cNvPicPr>
            <a:picLocks noChangeAspect="1"/>
          </p:cNvPicPr>
          <p:nvPr/>
        </p:nvPicPr>
        <p:blipFill rotWithShape="1">
          <a:blip r:embed="rId4">
            <a:extLst>
              <a:ext uri="{28A0092B-C50C-407E-A947-70E740481C1C}">
                <a14:useLocalDpi xmlns:a14="http://schemas.microsoft.com/office/drawing/2010/main" val="0"/>
              </a:ext>
            </a:extLst>
          </a:blip>
          <a:srcRect l="4771" t="9276" r="6815"/>
          <a:stretch/>
        </p:blipFill>
        <p:spPr>
          <a:xfrm rot="16200000">
            <a:off x="4543582" y="2906922"/>
            <a:ext cx="3946708" cy="2067133"/>
          </a:xfrm>
          <a:prstGeom prst="rect">
            <a:avLst/>
          </a:prstGeom>
        </p:spPr>
      </p:pic>
      <p:sp>
        <p:nvSpPr>
          <p:cNvPr id="44" name="Rectangle 43"/>
          <p:cNvSpPr/>
          <p:nvPr/>
        </p:nvSpPr>
        <p:spPr>
          <a:xfrm rot="16200000">
            <a:off x="-5145648" y="5151499"/>
            <a:ext cx="10687804" cy="396000"/>
          </a:xfrm>
          <a:prstGeom prst="rect">
            <a:avLst/>
          </a:prstGeom>
          <a:solidFill>
            <a:srgbClr val="F77A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ooter Placeholder 23"/>
          <p:cNvSpPr>
            <a:spLocks noGrp="1"/>
          </p:cNvSpPr>
          <p:nvPr>
            <p:ph type="ftr" sz="quarter" idx="11"/>
          </p:nvPr>
        </p:nvSpPr>
        <p:spPr>
          <a:xfrm>
            <a:off x="396255" y="10321530"/>
            <a:ext cx="7165007" cy="371870"/>
          </a:xfrm>
        </p:spPr>
        <p:txBody>
          <a:bodyPr/>
          <a:lstStyle/>
          <a:p>
            <a:r>
              <a:rPr lang="en-GB" sz="1050" dirty="0">
                <a:latin typeface="Helvetica" panose="020B0500000000000000" pitchFamily="34" charset="0"/>
              </a:rPr>
              <a:t>Clydesdale Ltd, 3 Sunbeam Road, Woburn Road Industrial Estate, Kempston, Bedfordshire MK42 7BZ </a:t>
            </a:r>
          </a:p>
          <a:p>
            <a:r>
              <a:rPr lang="en-GB" sz="1050" dirty="0">
                <a:latin typeface="Helvetica" panose="020B0500000000000000" pitchFamily="34" charset="0"/>
              </a:rPr>
              <a:t>Tel: 01234 855855  ¦ Fax: 01234 855800  ¦  Email: sales@clydesdale.net  ¦  Web: www.clydesdale.net</a:t>
            </a:r>
            <a:r>
              <a:rPr lang="en-GB" sz="1050" u="sng" dirty="0">
                <a:solidFill>
                  <a:schemeClr val="tx1"/>
                </a:solidFill>
                <a:latin typeface="Helvetica" panose="020B0500000000000000" pitchFamily="34" charset="0"/>
              </a:rPr>
              <a:t>  </a:t>
            </a:r>
            <a:r>
              <a:rPr lang="en-GB" sz="1050" dirty="0">
                <a:latin typeface="Helvetica" panose="020B0500000000000000" pitchFamily="34" charset="0"/>
              </a:rPr>
              <a:t> </a:t>
            </a:r>
          </a:p>
        </p:txBody>
      </p:sp>
      <p:sp>
        <p:nvSpPr>
          <p:cNvPr id="3" name="TextBox 2"/>
          <p:cNvSpPr txBox="1"/>
          <p:nvPr/>
        </p:nvSpPr>
        <p:spPr>
          <a:xfrm>
            <a:off x="6516935" y="71662"/>
            <a:ext cx="1044328" cy="400110"/>
          </a:xfrm>
          <a:prstGeom prst="rect">
            <a:avLst/>
          </a:prstGeom>
          <a:noFill/>
        </p:spPr>
        <p:txBody>
          <a:bodyPr wrap="square" rtlCol="0">
            <a:spAutoFit/>
          </a:bodyPr>
          <a:lstStyle/>
          <a:p>
            <a:pPr algn="r"/>
            <a:r>
              <a:rPr lang="en-GB" sz="1000" b="1" i="1" u="sng" dirty="0">
                <a:latin typeface="Helvetica" panose="020B0500000000000000" pitchFamily="34" charset="0"/>
              </a:rPr>
              <a:t>Rev 01  23/03/20</a:t>
            </a:r>
          </a:p>
        </p:txBody>
      </p:sp>
      <p:graphicFrame>
        <p:nvGraphicFramePr>
          <p:cNvPr id="39" name="Table 38"/>
          <p:cNvGraphicFramePr>
            <a:graphicFrameLocks noGrp="1"/>
          </p:cNvGraphicFramePr>
          <p:nvPr>
            <p:extLst>
              <p:ext uri="{D42A27DB-BD31-4B8C-83A1-F6EECF244321}">
                <p14:modId xmlns:p14="http://schemas.microsoft.com/office/powerpoint/2010/main" val="3282324765"/>
              </p:ext>
            </p:extLst>
          </p:nvPr>
        </p:nvGraphicFramePr>
        <p:xfrm>
          <a:off x="396255" y="1242244"/>
          <a:ext cx="7165006" cy="370840"/>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val="245839777"/>
                    </a:ext>
                  </a:extLst>
                </a:gridCol>
                <a:gridCol w="4572718">
                  <a:extLst>
                    <a:ext uri="{9D8B030D-6E8A-4147-A177-3AD203B41FA5}">
                      <a16:colId xmlns:a16="http://schemas.microsoft.com/office/drawing/2014/main" val="2032608049"/>
                    </a:ext>
                  </a:extLst>
                </a:gridCol>
              </a:tblGrid>
              <a:tr h="370840">
                <a:tc>
                  <a:txBody>
                    <a:bodyPr/>
                    <a:lstStyle/>
                    <a:p>
                      <a:r>
                        <a:rPr lang="en-GB" sz="1800" b="1" baseline="0" dirty="0">
                          <a:latin typeface="Helvetica" panose="020B0500000000000000" pitchFamily="34" charset="0"/>
                        </a:rPr>
                        <a:t>DATASHEET: DC 8 </a:t>
                      </a:r>
                      <a:endParaRPr lang="en-GB" sz="1800" dirty="0">
                        <a:latin typeface="Helvetica" panose="020B0500000000000000"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solidFill>
                  </a:tcPr>
                </a:tc>
                <a:tc>
                  <a:txBody>
                    <a:bodyPr/>
                    <a:lstStyle/>
                    <a:p>
                      <a:pPr algn="r"/>
                      <a:r>
                        <a:rPr lang="en-GB" sz="1800" b="0" dirty="0">
                          <a:latin typeface="Helvetica" panose="020B0500000000000000" pitchFamily="34" charset="0"/>
                        </a:rPr>
                        <a:t>Non-contact Voltage &amp; Static Indicator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900489368"/>
                  </a:ext>
                </a:extLst>
              </a:tr>
            </a:tbl>
          </a:graphicData>
        </a:graphic>
      </p:graphicFrame>
      <p:sp>
        <p:nvSpPr>
          <p:cNvPr id="9" name="Rectangle 8"/>
          <p:cNvSpPr/>
          <p:nvPr/>
        </p:nvSpPr>
        <p:spPr>
          <a:xfrm>
            <a:off x="0" y="1674292"/>
            <a:ext cx="7561261" cy="45719"/>
          </a:xfrm>
          <a:prstGeom prst="rect">
            <a:avLst/>
          </a:prstGeom>
          <a:solidFill>
            <a:srgbClr val="F77A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2" name="Picture 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4286" y="174915"/>
            <a:ext cx="3703904" cy="933878"/>
          </a:xfrm>
          <a:prstGeom prst="rect">
            <a:avLst/>
          </a:prstGeom>
        </p:spPr>
      </p:pic>
      <p:sp>
        <p:nvSpPr>
          <p:cNvPr id="4" name="Rectangle 3"/>
          <p:cNvSpPr/>
          <p:nvPr/>
        </p:nvSpPr>
        <p:spPr>
          <a:xfrm>
            <a:off x="-5292377" y="1358871"/>
            <a:ext cx="3778250" cy="461665"/>
          </a:xfrm>
          <a:prstGeom prst="rect">
            <a:avLst/>
          </a:prstGeom>
        </p:spPr>
        <p:txBody>
          <a:bodyPr>
            <a:spAutoFit/>
          </a:bodyPr>
          <a:lstStyle/>
          <a:p>
            <a:endParaRPr lang="en-GB" sz="1200" dirty="0"/>
          </a:p>
          <a:p>
            <a:endParaRPr lang="en-GB" sz="1200" dirty="0"/>
          </a:p>
        </p:txBody>
      </p:sp>
      <p:sp>
        <p:nvSpPr>
          <p:cNvPr id="18" name="TextBox 17">
            <a:extLst>
              <a:ext uri="{FF2B5EF4-FFF2-40B4-BE49-F238E27FC236}">
                <a16:creationId xmlns:a16="http://schemas.microsoft.com/office/drawing/2014/main" id="{ED9A899A-4E2C-404D-BECA-900438405A1D}"/>
              </a:ext>
            </a:extLst>
          </p:cNvPr>
          <p:cNvSpPr txBox="1"/>
          <p:nvPr/>
        </p:nvSpPr>
        <p:spPr>
          <a:xfrm>
            <a:off x="684287" y="2029030"/>
            <a:ext cx="4536504" cy="2123658"/>
          </a:xfrm>
          <a:prstGeom prst="rect">
            <a:avLst/>
          </a:prstGeom>
          <a:noFill/>
        </p:spPr>
        <p:txBody>
          <a:bodyPr wrap="square">
            <a:spAutoFit/>
          </a:bodyPr>
          <a:lstStyle/>
          <a:p>
            <a:r>
              <a:rPr lang="en-GB" sz="1200" dirty="0"/>
              <a:t>DC8 is a non-contact DC voltage detector that alerts users when they approach an electrified source. Its advanced notification system is designed to warn the user of the presence of voltage and</a:t>
            </a:r>
          </a:p>
          <a:p>
            <a:r>
              <a:rPr lang="en-GB" sz="1200" dirty="0"/>
              <a:t>current within a proximate area. DC internal sensors were designed to detect both electrical (V/m) and magnetic (T) fields.</a:t>
            </a:r>
          </a:p>
          <a:p>
            <a:endParaRPr lang="en-GB" sz="1200" dirty="0"/>
          </a:p>
          <a:p>
            <a:r>
              <a:rPr lang="en-GB" sz="1200" dirty="0"/>
              <a:t>Radiated electric and magnetic fields increase with higher distribution voltages and decrease with distance and/or shielding. Once an energized source is detected, the user is notified first by LED lighting of the approximate distance and then is followed by indicating piezo buzzer. These warnings are shown to the user by the line of LED lights</a:t>
            </a:r>
          </a:p>
        </p:txBody>
      </p:sp>
      <p:sp>
        <p:nvSpPr>
          <p:cNvPr id="25" name="TextBox 24">
            <a:extLst>
              <a:ext uri="{FF2B5EF4-FFF2-40B4-BE49-F238E27FC236}">
                <a16:creationId xmlns:a16="http://schemas.microsoft.com/office/drawing/2014/main" id="{1556D25F-3324-4F2D-8993-9F755C77D990}"/>
              </a:ext>
            </a:extLst>
          </p:cNvPr>
          <p:cNvSpPr txBox="1"/>
          <p:nvPr/>
        </p:nvSpPr>
        <p:spPr>
          <a:xfrm>
            <a:off x="652202" y="4395158"/>
            <a:ext cx="5183677" cy="1200329"/>
          </a:xfrm>
          <a:prstGeom prst="rect">
            <a:avLst/>
          </a:prstGeom>
          <a:noFill/>
        </p:spPr>
        <p:txBody>
          <a:bodyPr wrap="square">
            <a:spAutoFit/>
          </a:bodyPr>
          <a:lstStyle/>
          <a:p>
            <a:r>
              <a:rPr lang="en-GB" sz="1200" dirty="0"/>
              <a:t>The </a:t>
            </a:r>
            <a:r>
              <a:rPr lang="en-GB" sz="1200" dirty="0" err="1"/>
              <a:t>Modiewark</a:t>
            </a:r>
            <a:r>
              <a:rPr lang="en-GB" sz="1200" dirty="0"/>
              <a:t> DC detector is designed to pick up an electric field emanating from an active DC source as low as 50v dc. For the use on electric vehicles including hybrid 200vdc to 800vdc, Trains and Trams 600VDC To 1500VDC, solar Panels Domestic and Commercial 100VDC to 1000VDC. 2.DC 8 Non-Contact Voltage Detector has 8 sensitivity settings, and can be adjusted on the job, it has been designed for all industry that works with Direct Current electricity (DC).</a:t>
            </a:r>
          </a:p>
        </p:txBody>
      </p:sp>
      <p:sp>
        <p:nvSpPr>
          <p:cNvPr id="5" name="Rectangle 4">
            <a:extLst>
              <a:ext uri="{FF2B5EF4-FFF2-40B4-BE49-F238E27FC236}">
                <a16:creationId xmlns:a16="http://schemas.microsoft.com/office/drawing/2014/main" id="{E89A1B8A-6198-4C78-8111-E76CBA71ABDA}"/>
              </a:ext>
            </a:extLst>
          </p:cNvPr>
          <p:cNvSpPr/>
          <p:nvPr/>
        </p:nvSpPr>
        <p:spPr>
          <a:xfrm>
            <a:off x="483641" y="6642844"/>
            <a:ext cx="1640806" cy="110889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Press the blue button to adjust the</a:t>
            </a:r>
          </a:p>
          <a:p>
            <a:pPr algn="ctr"/>
            <a:r>
              <a:rPr lang="en-GB" sz="1200" dirty="0"/>
              <a:t> sensitivity 1-8. </a:t>
            </a:r>
          </a:p>
          <a:p>
            <a:pPr algn="ctr"/>
            <a:r>
              <a:rPr lang="en-GB" sz="1200" dirty="0"/>
              <a:t>Note 8 is the most sensitive.</a:t>
            </a:r>
          </a:p>
        </p:txBody>
      </p:sp>
      <p:sp>
        <p:nvSpPr>
          <p:cNvPr id="6" name="Rectangle 5">
            <a:extLst>
              <a:ext uri="{FF2B5EF4-FFF2-40B4-BE49-F238E27FC236}">
                <a16:creationId xmlns:a16="http://schemas.microsoft.com/office/drawing/2014/main" id="{B99EA4EA-9E6E-4AF8-A4D0-E35CA83822FE}"/>
              </a:ext>
            </a:extLst>
          </p:cNvPr>
          <p:cNvSpPr/>
          <p:nvPr/>
        </p:nvSpPr>
        <p:spPr>
          <a:xfrm>
            <a:off x="3079190" y="6282804"/>
            <a:ext cx="1781561" cy="50066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Turn on the device by pushing the red button. </a:t>
            </a:r>
          </a:p>
        </p:txBody>
      </p:sp>
      <p:sp>
        <p:nvSpPr>
          <p:cNvPr id="8" name="Rectangle 7">
            <a:extLst>
              <a:ext uri="{FF2B5EF4-FFF2-40B4-BE49-F238E27FC236}">
                <a16:creationId xmlns:a16="http://schemas.microsoft.com/office/drawing/2014/main" id="{B5A19DC2-32BF-48E9-B152-50470374AF16}"/>
              </a:ext>
            </a:extLst>
          </p:cNvPr>
          <p:cNvSpPr/>
          <p:nvPr/>
        </p:nvSpPr>
        <p:spPr>
          <a:xfrm>
            <a:off x="396255" y="8270634"/>
            <a:ext cx="1640806" cy="90598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 Flashing green LED means the battery is good. Red LED means the batteries need charging.</a:t>
            </a:r>
          </a:p>
        </p:txBody>
      </p:sp>
      <p:sp>
        <p:nvSpPr>
          <p:cNvPr id="10" name="Rectangle 9">
            <a:extLst>
              <a:ext uri="{FF2B5EF4-FFF2-40B4-BE49-F238E27FC236}">
                <a16:creationId xmlns:a16="http://schemas.microsoft.com/office/drawing/2014/main" id="{E7D9BB45-1940-48F8-812A-DCB60F830859}"/>
              </a:ext>
            </a:extLst>
          </p:cNvPr>
          <p:cNvSpPr/>
          <p:nvPr/>
        </p:nvSpPr>
        <p:spPr>
          <a:xfrm>
            <a:off x="5796855" y="6930876"/>
            <a:ext cx="1136750" cy="10347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LED 8 is the most sensitive setting.</a:t>
            </a:r>
          </a:p>
        </p:txBody>
      </p:sp>
      <p:sp>
        <p:nvSpPr>
          <p:cNvPr id="11" name="Rectangle 10">
            <a:extLst>
              <a:ext uri="{FF2B5EF4-FFF2-40B4-BE49-F238E27FC236}">
                <a16:creationId xmlns:a16="http://schemas.microsoft.com/office/drawing/2014/main" id="{B84F66C9-958B-413E-A023-1DE2BAB3C7EB}"/>
              </a:ext>
            </a:extLst>
          </p:cNvPr>
          <p:cNvSpPr/>
          <p:nvPr/>
        </p:nvSpPr>
        <p:spPr>
          <a:xfrm>
            <a:off x="6228903" y="8731076"/>
            <a:ext cx="1008112"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Sound buzzer.</a:t>
            </a:r>
          </a:p>
        </p:txBody>
      </p:sp>
    </p:spTree>
    <p:extLst>
      <p:ext uri="{BB962C8B-B14F-4D97-AF65-F5344CB8AC3E}">
        <p14:creationId xmlns:p14="http://schemas.microsoft.com/office/powerpoint/2010/main" val="3667588753"/>
      </p:ext>
    </p:extLst>
  </p:cSld>
  <p:clrMapOvr>
    <a:masterClrMapping/>
  </p:clrMapOvr>
</p:sld>
</file>

<file path=ppt/theme/theme1.xml><?xml version="1.0" encoding="utf-8"?>
<a:theme xmlns:a="http://schemas.openxmlformats.org/drawingml/2006/main" name="Arc Flash Templat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Arc Flash Template</Template>
  <TotalTime>1703</TotalTime>
  <Words>320</Words>
  <Application>Microsoft Office PowerPoint</Application>
  <PresentationFormat>Custom</PresentationFormat>
  <Paragraphs>18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Helvetica</vt:lpstr>
      <vt:lpstr>Arc Flash Template</vt:lpstr>
      <vt:lpstr>PowerPoint Presentation</vt:lpstr>
    </vt:vector>
  </TitlesOfParts>
  <Company>Clydesdale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 Raglione-Hall</dc:creator>
  <cp:lastModifiedBy>KM@clydesdaleltd.onmicrosoft.com</cp:lastModifiedBy>
  <cp:revision>124</cp:revision>
  <cp:lastPrinted>2016-01-26T13:23:20Z</cp:lastPrinted>
  <dcterms:created xsi:type="dcterms:W3CDTF">2015-06-11T15:53:52Z</dcterms:created>
  <dcterms:modified xsi:type="dcterms:W3CDTF">2021-03-23T15:36:45Z</dcterms:modified>
</cp:coreProperties>
</file>